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77" r:id="rId2"/>
    <p:sldId id="290" r:id="rId3"/>
    <p:sldId id="291" r:id="rId4"/>
    <p:sldId id="292" r:id="rId5"/>
    <p:sldId id="288" r:id="rId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C83D"/>
    <a:srgbClr val="FE8D00"/>
    <a:srgbClr val="91D205"/>
    <a:srgbClr val="DBE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2"/>
    <p:restoredTop sz="94689"/>
  </p:normalViewPr>
  <p:slideViewPr>
    <p:cSldViewPr snapToGrid="0">
      <p:cViewPr varScale="1">
        <p:scale>
          <a:sx n="108" d="100"/>
          <a:sy n="108" d="100"/>
        </p:scale>
        <p:origin x="9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8105C-9FAA-0A4F-93D0-17FC670CB85F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43B8B-35E2-644F-86AE-9CDA90A9E3E6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88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DB3E82-1F04-5F1F-9EAC-64307833E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EC4C4C-5C1B-508B-C3D3-67716CDA2B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220B968-B3DD-4FBF-E8FD-B048DD937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5081917-7DD6-24F1-81D0-5D6474F5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74E4499-E2C4-E1CC-D14E-2011EDA0E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574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899B2C-E4B5-53D5-7E71-8F442F66C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BD772B57-A275-0792-4916-7F06D8ECE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7112FD3-9947-6560-D42C-14F656BAA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3498380-837A-3EC4-21D6-6CD1F6DD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F202091-29F9-546A-434D-05DFA8E81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891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D3A0702-D623-5502-6677-005A1EAB8A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CA706AE-F0F2-BAA7-0EB5-982B4B159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2DB6407-DCA4-4ED9-474B-7E5DEE3AC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479B353-DB1E-CA2E-2B9A-7366E175B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5F0732C-5CF6-74C0-F6DC-16F9EDA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119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DC3777-B5C9-A1CF-F99A-7668CC418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C83582D-260D-8982-1E38-AED5C2277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9048617-035E-015F-CCBF-1AF80EBA8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0E35F49-5E03-6AB1-39EC-E69646CE1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CE256C5-227C-9D38-E2B1-BE75C36A7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15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321C2C-EC6C-A49F-94A1-B40646893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2D0ECBC-FC11-7142-1C4C-8A54BD55D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6BEED1C-1AFE-ADE0-5543-2A42EB207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D0D0FC9-9699-1E2D-1AE1-F993DE2C7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B6E3BD0-67F7-F49D-43BF-A126D6AE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647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322C5-E5A1-946F-ACD2-457975F70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12E2355-9175-0289-7BFD-CE801A99BC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CDE24E6-D3EC-D197-AB69-EAB006D52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0A175D3-97D6-1CAE-A2A2-27163545F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9BD6EDE-8076-68C6-4F6D-FD0658ECB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BC9A753-853D-05F0-587F-90C937688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44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D16BC-FF78-E79A-CC4E-D007FE0B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7393032-482C-9644-3F3A-D4BB4E8A9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6FFFF9B-8E7F-7B96-EC49-20FD7566B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04017FDC-1CD3-D018-B591-F584544A00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191E6A52-DAF3-0412-72BB-F02A61D420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4F26E542-AAC9-2D96-5069-015E96F6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CB1995BE-2CC2-FD52-7E55-6F9AECE1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3C3CFCA3-6250-817F-88FF-F5D484F4F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231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AA86B-528B-4D41-231F-690A7DF5B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D52CAFEE-ED78-7B0F-846D-0064FA2B9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F5B4E41-A954-03FC-B19D-627B18930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735C7D9-D14F-93C6-7075-1122DAC3F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58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CC433DA-F3B1-C737-CA9C-3EE970A0B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445A46E3-20BE-B369-9316-D44391DA6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EB22FDB-0EC3-2C17-99F4-B96D108C9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48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1D9106-E636-9445-F9CD-A56DFD3F8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A66B418-CEDE-6D00-8C7D-2B808CEA1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909B5D4-D730-E9E8-B9DF-1E12596030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C928741-C2D0-E462-EFF4-D164A33E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8528045-462D-30DE-29ED-ADF0B89A1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E907BF5-268C-107F-7720-EFBE141FA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43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E686D-7819-1404-763A-75F10BD19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F54359ED-CBAA-9B53-E74B-4B5AE365E4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B7C3B4F8-E9A9-0710-C767-B62A52C62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39E2DB7-0A76-A285-D1EC-60A340D12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7AACDDB-742A-8234-96E1-1F5582E57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79F0357-C777-2FF0-9E83-11879AF2B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872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528A096C-0930-ED27-1C94-A27AEDCE8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CE1B5E9-CAC6-E85F-B4A1-FE607A695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2791A69-2EEE-8741-CEB6-C0CCF2F13F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423A4-5EC7-864F-B3D6-C816C6737A11}" type="datetimeFigureOut">
              <a:rPr lang="pt-PT" smtClean="0"/>
              <a:t>24/11/25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2C5AFAB-196D-1151-30F2-57D00AFFE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C459399-614B-341E-3C1F-E57C69EB2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1BF87-2A8A-214B-9CA0-E6FA60C5AD0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868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0957671-35E0-4225-9695-9E64DDFEDB3F}"/>
              </a:ext>
            </a:extLst>
          </p:cNvPr>
          <p:cNvSpPr/>
          <p:nvPr/>
        </p:nvSpPr>
        <p:spPr>
          <a:xfrm>
            <a:off x="0" y="0"/>
            <a:ext cx="3057236" cy="6858000"/>
          </a:xfrm>
          <a:prstGeom prst="rect">
            <a:avLst/>
          </a:prstGeom>
          <a:solidFill>
            <a:srgbClr val="94C8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2D83FD-43EA-4775-99D6-58C40B1CBB6A}"/>
              </a:ext>
            </a:extLst>
          </p:cNvPr>
          <p:cNvSpPr txBox="1"/>
          <p:nvPr/>
        </p:nvSpPr>
        <p:spPr>
          <a:xfrm>
            <a:off x="297201" y="2471699"/>
            <a:ext cx="2350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lang="pt-PT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Speaker </a:t>
            </a:r>
            <a:endParaRPr lang="en-PT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P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12-13 </a:t>
            </a:r>
            <a:r>
              <a:rPr lang="pt-PT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pt-P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81ECFC65-C4B0-B071-7BD9-7DF3D0F72E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33" t="24028" r="25884" b="36324"/>
          <a:stretch/>
        </p:blipFill>
        <p:spPr>
          <a:xfrm>
            <a:off x="10018088" y="180207"/>
            <a:ext cx="1895942" cy="103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3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5CD2EEC-69AF-4698-98FF-58A8E0DD7697}"/>
              </a:ext>
            </a:extLst>
          </p:cNvPr>
          <p:cNvSpPr/>
          <p:nvPr/>
        </p:nvSpPr>
        <p:spPr>
          <a:xfrm>
            <a:off x="0" y="0"/>
            <a:ext cx="1302327" cy="6858000"/>
          </a:xfrm>
          <a:prstGeom prst="rect">
            <a:avLst/>
          </a:prstGeom>
          <a:solidFill>
            <a:srgbClr val="94C8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Imagem 12">
            <a:extLst>
              <a:ext uri="{FF2B5EF4-FFF2-40B4-BE49-F238E27FC236}">
                <a16:creationId xmlns:a16="http://schemas.microsoft.com/office/drawing/2014/main" id="{9ECA08D7-4FDE-5C4F-69DD-01EB97D4F0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33" t="24028" r="25884" b="36324"/>
          <a:stretch/>
        </p:blipFill>
        <p:spPr>
          <a:xfrm>
            <a:off x="10352980" y="5738191"/>
            <a:ext cx="1402023" cy="7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92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D8D17-EFBF-3AD6-B877-A3EE44351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C3416E6-C405-36F9-17C3-19E7B5387A34}"/>
              </a:ext>
            </a:extLst>
          </p:cNvPr>
          <p:cNvSpPr/>
          <p:nvPr/>
        </p:nvSpPr>
        <p:spPr>
          <a:xfrm>
            <a:off x="0" y="0"/>
            <a:ext cx="1302327" cy="6858000"/>
          </a:xfrm>
          <a:prstGeom prst="rect">
            <a:avLst/>
          </a:prstGeom>
          <a:solidFill>
            <a:srgbClr val="94C8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Imagem 12">
            <a:extLst>
              <a:ext uri="{FF2B5EF4-FFF2-40B4-BE49-F238E27FC236}">
                <a16:creationId xmlns:a16="http://schemas.microsoft.com/office/drawing/2014/main" id="{63371260-9A5E-0B83-52FE-E4237EFA32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33" t="24028" r="25884" b="36324"/>
          <a:stretch/>
        </p:blipFill>
        <p:spPr>
          <a:xfrm>
            <a:off x="10352980" y="5738191"/>
            <a:ext cx="1402023" cy="7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4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67BB3-6CD3-AB88-E0B6-8F1D93823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DF20153-5BC4-2610-E454-B05F6DCFC0B0}"/>
              </a:ext>
            </a:extLst>
          </p:cNvPr>
          <p:cNvSpPr/>
          <p:nvPr/>
        </p:nvSpPr>
        <p:spPr>
          <a:xfrm>
            <a:off x="0" y="0"/>
            <a:ext cx="1302327" cy="6858000"/>
          </a:xfrm>
          <a:prstGeom prst="rect">
            <a:avLst/>
          </a:prstGeom>
          <a:solidFill>
            <a:srgbClr val="94C8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Imagem 12">
            <a:extLst>
              <a:ext uri="{FF2B5EF4-FFF2-40B4-BE49-F238E27FC236}">
                <a16:creationId xmlns:a16="http://schemas.microsoft.com/office/drawing/2014/main" id="{3980B9C2-415D-D3FE-4809-AB9A32B229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33" t="24028" r="25884" b="36324"/>
          <a:stretch/>
        </p:blipFill>
        <p:spPr>
          <a:xfrm>
            <a:off x="10352980" y="5738191"/>
            <a:ext cx="1402023" cy="7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7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0C0BCBA0-2631-1888-64EB-CC7A09FB0F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763" t="23458" r="25234" b="25485"/>
          <a:stretch/>
        </p:blipFill>
        <p:spPr>
          <a:xfrm>
            <a:off x="3886161" y="1346978"/>
            <a:ext cx="4666268" cy="323736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331F693-9009-DA1E-17A8-7544AD176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485" y="5948984"/>
            <a:ext cx="62484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8668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</TotalTime>
  <Words>5</Words>
  <Application>Microsoft Macintosh PowerPoint</Application>
  <PresentationFormat>Widescreen</PresentationFormat>
  <Paragraphs>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Vítor Teixeira</dc:creator>
  <cp:lastModifiedBy>Ana Henriques</cp:lastModifiedBy>
  <cp:revision>45</cp:revision>
  <dcterms:created xsi:type="dcterms:W3CDTF">2023-06-28T09:51:23Z</dcterms:created>
  <dcterms:modified xsi:type="dcterms:W3CDTF">2025-11-24T09:18:50Z</dcterms:modified>
</cp:coreProperties>
</file>