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18288000" cy="10296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3" userDrawn="1">
          <p15:clr>
            <a:srgbClr val="A4A3A4"/>
          </p15:clr>
        </p15:guide>
        <p15:guide id="2" pos="-1" userDrawn="1">
          <p15:clr>
            <a:srgbClr val="A4A3A4"/>
          </p15:clr>
        </p15:guide>
        <p15:guide id="3" pos="5760" userDrawn="1">
          <p15:clr>
            <a:srgbClr val="A4A3A4"/>
          </p15:clr>
        </p15:guide>
        <p15:guide id="4" pos="11520" userDrawn="1">
          <p15:clr>
            <a:srgbClr val="A4A3A4"/>
          </p15:clr>
        </p15:guide>
        <p15:guide id="5" pos="226" userDrawn="1">
          <p15:clr>
            <a:srgbClr val="A4A3A4"/>
          </p15:clr>
        </p15:guide>
        <p15:guide id="6" pos="11294" userDrawn="1">
          <p15:clr>
            <a:srgbClr val="A4A3A4"/>
          </p15:clr>
        </p15:guide>
        <p15:guide id="7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D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6"/>
    <p:restoredTop sz="94721"/>
  </p:normalViewPr>
  <p:slideViewPr>
    <p:cSldViewPr showGuides="1">
      <p:cViewPr varScale="1">
        <p:scale>
          <a:sx n="72" d="100"/>
          <a:sy n="72" d="100"/>
        </p:scale>
        <p:origin x="968" y="216"/>
      </p:cViewPr>
      <p:guideLst>
        <p:guide orient="horz" pos="3243"/>
        <p:guide pos="-1"/>
        <p:guide pos="5760"/>
        <p:guide pos="11520"/>
        <p:guide pos="226"/>
        <p:guide pos="11294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5103"/>
            <a:ext cx="13716000" cy="3584716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8060"/>
            <a:ext cx="13716000" cy="24859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97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07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8195"/>
            <a:ext cx="3943350" cy="8725829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8195"/>
            <a:ext cx="11601450" cy="8725829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203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23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6982"/>
            <a:ext cx="15773400" cy="4283068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90570"/>
            <a:ext cx="15773400" cy="225236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92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40973"/>
            <a:ext cx="7772400" cy="6533051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40973"/>
            <a:ext cx="7772400" cy="6533051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011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8195"/>
            <a:ext cx="15773400" cy="1990186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4080"/>
            <a:ext cx="7736681" cy="123701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61092"/>
            <a:ext cx="7736681" cy="553199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4080"/>
            <a:ext cx="7774782" cy="123701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61092"/>
            <a:ext cx="7774782" cy="553199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81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02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694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6435"/>
            <a:ext cx="5898356" cy="240252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2510"/>
            <a:ext cx="9258300" cy="7317206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8957"/>
            <a:ext cx="5898356" cy="57226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930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6435"/>
            <a:ext cx="5898356" cy="240252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2510"/>
            <a:ext cx="9258300" cy="7317206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8957"/>
            <a:ext cx="5898356" cy="57226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77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8195"/>
            <a:ext cx="15773400" cy="1990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40973"/>
            <a:ext cx="15773400" cy="653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43354"/>
            <a:ext cx="4114800" cy="548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12C8FE-36C6-124F-A00E-6529FB8D46B8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43354"/>
            <a:ext cx="6172200" cy="548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43354"/>
            <a:ext cx="4114800" cy="548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F08B69-41D0-2748-9B74-DA00FA0589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39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46862A-C461-1B97-DC9F-A0B8FD6E9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>
            <a:extLst>
              <a:ext uri="{FF2B5EF4-FFF2-40B4-BE49-F238E27FC236}">
                <a16:creationId xmlns:a16="http://schemas.microsoft.com/office/drawing/2014/main" id="{B0B55AD7-634F-A235-9B67-D0119FE2DEC7}"/>
              </a:ext>
            </a:extLst>
          </p:cNvPr>
          <p:cNvSpPr/>
          <p:nvPr/>
        </p:nvSpPr>
        <p:spPr>
          <a:xfrm>
            <a:off x="0" y="-8032"/>
            <a:ext cx="18287999" cy="1615108"/>
          </a:xfrm>
          <a:prstGeom prst="rect">
            <a:avLst/>
          </a:prstGeom>
          <a:solidFill>
            <a:srgbClr val="91D2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664" dirty="0"/>
          </a:p>
        </p:txBody>
      </p:sp>
      <p:sp>
        <p:nvSpPr>
          <p:cNvPr id="6" name="CaixaDeTexto 6">
            <a:extLst>
              <a:ext uri="{FF2B5EF4-FFF2-40B4-BE49-F238E27FC236}">
                <a16:creationId xmlns:a16="http://schemas.microsoft.com/office/drawing/2014/main" id="{9615E5EC-8EED-A3BB-F767-DB1F0C8D074B}"/>
              </a:ext>
            </a:extLst>
          </p:cNvPr>
          <p:cNvSpPr txBox="1"/>
          <p:nvPr/>
        </p:nvSpPr>
        <p:spPr>
          <a:xfrm>
            <a:off x="359024" y="230135"/>
            <a:ext cx="15193688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eposter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CSUA -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Replace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pt-PT" sz="3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1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pt-PT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name</a:t>
            </a:r>
            <a:r>
              <a:rPr lang="pt-PT" sz="2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name</a:t>
            </a:r>
            <a:r>
              <a:rPr lang="pt-PT" sz="2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name</a:t>
            </a:r>
            <a:r>
              <a:rPr lang="pt-PT" sz="2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r>
              <a:rPr lang="pt-PT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affiliation </a:t>
            </a:r>
            <a:r>
              <a:rPr lang="pt-P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affiliation </a:t>
            </a:r>
            <a:r>
              <a:rPr lang="pt-P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affiliation </a:t>
            </a:r>
            <a:r>
              <a:rPr lang="pt-P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endParaRPr lang="en-PT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id="{0C28E8FE-6A50-AC8C-25F1-A527F62DAFE3}"/>
              </a:ext>
            </a:extLst>
          </p:cNvPr>
          <p:cNvSpPr txBox="1"/>
          <p:nvPr/>
        </p:nvSpPr>
        <p:spPr>
          <a:xfrm>
            <a:off x="345221" y="1727478"/>
            <a:ext cx="5774443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(</a:t>
            </a:r>
            <a:r>
              <a:rPr lang="en-US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columns is optional)</a:t>
            </a:r>
          </a:p>
          <a:p>
            <a:pPr algn="just"/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labore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minim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quis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exercitation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ullamco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aliquip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irure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reprehenderit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voluptate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esse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cillum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fugiat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pariatur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culpa qui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officia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deserunt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mollit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m 17" descr="Uma imagem com texto, logótipo, Tipo de letra, Gráficos&#10;&#10;Os conteúdos gerados por IA podem estar incorretos.">
            <a:extLst>
              <a:ext uri="{FF2B5EF4-FFF2-40B4-BE49-F238E27FC236}">
                <a16:creationId xmlns:a16="http://schemas.microsoft.com/office/drawing/2014/main" id="{D9765957-F49C-81BF-4973-9440BED2C2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109" t="22916" r="24830" b="33705"/>
          <a:stretch>
            <a:fillRect/>
          </a:stretch>
        </p:blipFill>
        <p:spPr>
          <a:xfrm>
            <a:off x="15408696" y="107702"/>
            <a:ext cx="2592289" cy="1499374"/>
          </a:xfrm>
          <a:prstGeom prst="rect">
            <a:avLst/>
          </a:prstGeom>
        </p:spPr>
      </p:pic>
      <p:sp>
        <p:nvSpPr>
          <p:cNvPr id="5" name="TextBox 18">
            <a:extLst>
              <a:ext uri="{FF2B5EF4-FFF2-40B4-BE49-F238E27FC236}">
                <a16:creationId xmlns:a16="http://schemas.microsoft.com/office/drawing/2014/main" id="{B9D6A4E1-F328-D18A-5CAC-99B3F9E4D2DB}"/>
              </a:ext>
            </a:extLst>
          </p:cNvPr>
          <p:cNvSpPr txBox="1"/>
          <p:nvPr/>
        </p:nvSpPr>
        <p:spPr>
          <a:xfrm>
            <a:off x="6263680" y="1727478"/>
            <a:ext cx="5774443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(</a:t>
            </a:r>
            <a:r>
              <a:rPr lang="en-US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columns is optional)</a:t>
            </a:r>
            <a:endParaRPr lang="pt-PT" sz="2000" b="1" dirty="0">
              <a:solidFill>
                <a:srgbClr val="91D3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labore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minim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quis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exercitation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ullamco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aliquip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irure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reprehenderit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voluptate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esse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cillum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fugiat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pariatur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culpa qui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officia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deserunt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mollit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8">
            <a:extLst>
              <a:ext uri="{FF2B5EF4-FFF2-40B4-BE49-F238E27FC236}">
                <a16:creationId xmlns:a16="http://schemas.microsoft.com/office/drawing/2014/main" id="{048F2F17-59EF-4B66-CED5-7D5874F50479}"/>
              </a:ext>
            </a:extLst>
          </p:cNvPr>
          <p:cNvSpPr txBox="1"/>
          <p:nvPr/>
        </p:nvSpPr>
        <p:spPr>
          <a:xfrm>
            <a:off x="12154563" y="1722810"/>
            <a:ext cx="5774442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(</a:t>
            </a:r>
            <a:r>
              <a:rPr lang="en-US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columns is optional)</a:t>
            </a:r>
            <a:endParaRPr lang="pt-PT" sz="2000" b="1" dirty="0">
              <a:solidFill>
                <a:srgbClr val="91D3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labore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minim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quis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exercitation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ullamco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aliquip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aute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irure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reprehenderit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voluptate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esse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cillum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fugiat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pariatur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Excepteur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occaecat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cupidatat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proident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 culpa qui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officia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deserunt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mollit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anim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laborum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8">
            <a:extLst>
              <a:ext uri="{FF2B5EF4-FFF2-40B4-BE49-F238E27FC236}">
                <a16:creationId xmlns:a16="http://schemas.microsoft.com/office/drawing/2014/main" id="{C50CF742-5AAA-76B7-3E55-080471E6B33D}"/>
              </a:ext>
            </a:extLst>
          </p:cNvPr>
          <p:cNvSpPr txBox="1"/>
          <p:nvPr/>
        </p:nvSpPr>
        <p:spPr>
          <a:xfrm>
            <a:off x="6380121" y="7236494"/>
            <a:ext cx="57744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IMAGE(S) / TABLE(S) (</a:t>
            </a:r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pt-PT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dirty="0" err="1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wish</a:t>
            </a:r>
            <a:r>
              <a:rPr lang="en-US" sz="2000" b="1" dirty="0">
                <a:solidFill>
                  <a:srgbClr val="91D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PT" sz="2000" b="1" dirty="0">
              <a:solidFill>
                <a:srgbClr val="91D3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8082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</TotalTime>
  <Words>303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Mário Rodrigues</dc:creator>
  <cp:lastModifiedBy>Ana Henriques</cp:lastModifiedBy>
  <cp:revision>9</cp:revision>
  <dcterms:created xsi:type="dcterms:W3CDTF">2025-11-01T12:54:28Z</dcterms:created>
  <dcterms:modified xsi:type="dcterms:W3CDTF">2025-11-24T15:08:41Z</dcterms:modified>
</cp:coreProperties>
</file>